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97"/>
  </p:normalViewPr>
  <p:slideViewPr>
    <p:cSldViewPr snapToGrid="0">
      <p:cViewPr varScale="1">
        <p:scale>
          <a:sx n="108" d="100"/>
          <a:sy n="108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8094-91BC-1D10-0B4D-D7EB2C13D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74B38-4C74-298C-2A43-BF603589E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CDC4D-3FE2-13DF-293A-D0C7932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050C-0C33-CE47-9179-DF4F5A8CD3F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977D3-1373-0B67-FA11-6496BD8BA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A4827-FD6F-6FB0-92E0-8454D86A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E8F6-5F57-FE4F-BC07-0E120BD7B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82179-5050-D65E-56C6-9CB9DCD4D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56777-3841-FCC2-DA26-45704BA6D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251FC-29A9-F24C-43C9-30416FB87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050C-0C33-CE47-9179-DF4F5A8CD3F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7367F-F755-B223-D082-2DAE03FE1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BE94A-A2E9-0A23-3E61-656FF184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E8F6-5F57-FE4F-BC07-0E120BD7B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42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0BFD1B-5A71-63C9-430A-2E44D9CF3E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75117-5222-99D9-8577-9961FF049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61619-854C-EFE7-0882-A16A2AA5F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050C-0C33-CE47-9179-DF4F5A8CD3F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CFBDC-3CCE-9854-3BB6-98032F75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83FE2-0A5E-041D-9931-99B785B7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E8F6-5F57-FE4F-BC07-0E120BD7B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6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4A34E-6FE2-EBCA-E927-9BD7B00E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1E8C2-08CD-729E-23A4-B2979973A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98BAC-59F3-A6DA-A2A2-ABBDAB34D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050C-0C33-CE47-9179-DF4F5A8CD3F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B9D73-7404-EC74-F5E8-85405B430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FB004-CAED-0C87-B254-242C63A7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E8F6-5F57-FE4F-BC07-0E120BD7B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37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A10D-BF07-E61F-0CFA-B64062E9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AFBE9-ADF1-B239-D02D-F719FA3F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EEDDE-11E0-65FE-4D5B-276DED4C9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050C-0C33-CE47-9179-DF4F5A8CD3F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BD277-9E3B-BDD2-72EC-C163284B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07872-C3B6-2776-C519-727AB2B5F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E8F6-5F57-FE4F-BC07-0E120BD7B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0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AD6BE-3A75-A4FD-6DC5-5251526D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C877A-7FEC-E494-3487-7A4FA879E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C737F-D31A-6A14-36D4-07DDBC8FA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BA76C-1742-EF71-74F3-8549744A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050C-0C33-CE47-9179-DF4F5A8CD3F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24707-13FF-71C1-C858-DF30F8659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3B41A-BD34-6F72-D0D5-2B67CFD2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E8F6-5F57-FE4F-BC07-0E120BD7B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8EAD-229C-459F-524F-7C2BE513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36A3F-5452-9B4B-9C90-333074C6F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41470-C0B0-C004-64C4-CB771D307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018264-A396-D963-E077-59FD5E468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88522-A6BD-57C7-F755-1ECFE3D3B2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9E3861-A111-D8E6-6540-2DC99B48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050C-0C33-CE47-9179-DF4F5A8CD3F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F4B338-31CA-FF48-62E5-D49BF6819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E18E9-F014-30D8-C890-A71128CDB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E8F6-5F57-FE4F-BC07-0E120BD7B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2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1CCF-B02C-F446-310F-5501FE38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98279-DE94-7D8F-0FBB-7C8B3299D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050C-0C33-CE47-9179-DF4F5A8CD3F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52D2D-28B1-462B-3EED-CCA86DA5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01A29-58C8-9F46-4977-8DE3DB2D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E8F6-5F57-FE4F-BC07-0E120BD7B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97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D693AC-1CB3-0AFD-6585-BA557CFDA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050C-0C33-CE47-9179-DF4F5A8CD3F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8397A7-5AC8-CB12-1FB5-784C1788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89609-7F19-AA0B-41C5-D71FFD62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E8F6-5F57-FE4F-BC07-0E120BD7B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6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AE9C6-9D58-A361-D015-7DD85A7C2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D0147-8BA3-3B4C-6A4A-CE991D0A7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6E0ED-E7FC-89A4-11F9-89EC43296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4B3DA-240D-624C-3E49-FD71DBB49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050C-0C33-CE47-9179-DF4F5A8CD3F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22057-FB8B-2319-06F7-F94F079B1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A79B3-19D8-3072-95ED-4A399159E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E8F6-5F57-FE4F-BC07-0E120BD7B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9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5B46E-EF1D-3DCC-6DD2-C100D33BC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31E9E8-9269-B168-058F-70A2255966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CD8EF-A6D3-3BA4-3FC6-8FD01DF8C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98344-6637-6DE3-C4C8-F7AB48E35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050C-0C33-CE47-9179-DF4F5A8CD3F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CB4BE-1070-CF4C-EFED-900F5F26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1FF4C-9DF2-7A44-0C35-2A6BF370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E8F6-5F57-FE4F-BC07-0E120BD7B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67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C1A3FD-2452-F26A-E150-0672B621C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00C9F-23AC-D5B0-552F-7AAD2003D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320D4-1BB1-557A-7A24-1E4C477DF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1050C-0C33-CE47-9179-DF4F5A8CD3F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26BF8-1B69-681E-C55F-64F93E308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12579-CB64-56DC-7663-70FDFEF9D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AE8F6-5F57-FE4F-BC07-0E120BD7B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43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Diagram, shape, square&#10;&#10;Description automatically generated">
            <a:extLst>
              <a:ext uri="{FF2B5EF4-FFF2-40B4-BE49-F238E27FC236}">
                <a16:creationId xmlns:a16="http://schemas.microsoft.com/office/drawing/2014/main" id="{9BB784A4-9FDB-0415-6A9F-CDAD748D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AEE041-4F1F-8141-2C08-1BF458F75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744" y="2156075"/>
            <a:ext cx="1625233" cy="4535308"/>
          </a:xfrm>
          <a:prstGeom prst="rect">
            <a:avLst/>
          </a:prstGeom>
        </p:spPr>
      </p:pic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75BC98CB-A245-C682-41CF-4C63078FB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41851" y="3232204"/>
            <a:ext cx="3043534" cy="3043534"/>
          </a:xfrm>
          <a:prstGeom prst="rect">
            <a:avLst/>
          </a:prstGeom>
        </p:spPr>
      </p:pic>
      <p:pic>
        <p:nvPicPr>
          <p:cNvPr id="21" name="Picture 20" descr="A close-up of a bird&#10;&#10;Description automatically generated with low confidence">
            <a:extLst>
              <a:ext uri="{FF2B5EF4-FFF2-40B4-BE49-F238E27FC236}">
                <a16:creationId xmlns:a16="http://schemas.microsoft.com/office/drawing/2014/main" id="{8C23A946-F69D-D198-0827-A4D6A0346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830111" y="2293247"/>
            <a:ext cx="3982491" cy="3982491"/>
          </a:xfrm>
          <a:prstGeom prst="rect">
            <a:avLst/>
          </a:prstGeom>
        </p:spPr>
      </p:pic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:a16="http://schemas.microsoft.com/office/drawing/2014/main" id="{AB5B327C-F145-4082-AE40-7C589B28F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386179" y="3478859"/>
            <a:ext cx="3162300" cy="3022600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41D08871-7CA4-77C7-FDE0-29D7EE26E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-8041389" y="3715047"/>
            <a:ext cx="3644108" cy="2550224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3A72D0CF-F850-113D-8C5D-46EDC48C4A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649465" y="1760296"/>
            <a:ext cx="4268787" cy="4268787"/>
          </a:xfrm>
          <a:prstGeom prst="rect">
            <a:avLst/>
          </a:prstGeom>
        </p:spPr>
      </p:pic>
      <p:pic>
        <p:nvPicPr>
          <p:cNvPr id="34" name="Picture 33" descr="Diagram, shape, square&#10;&#10;Description automatically generated">
            <a:extLst>
              <a:ext uri="{FF2B5EF4-FFF2-40B4-BE49-F238E27FC236}">
                <a16:creationId xmlns:a16="http://schemas.microsoft.com/office/drawing/2014/main" id="{22789763-1E82-F763-C726-3254EF739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506"/>
          <a:stretch/>
        </p:blipFill>
        <p:spPr>
          <a:xfrm>
            <a:off x="11515726" y="0"/>
            <a:ext cx="730761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801D22-A398-B774-5313-B1B576444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98"/>
          <a:stretch/>
        </p:blipFill>
        <p:spPr>
          <a:xfrm>
            <a:off x="11255061" y="2156075"/>
            <a:ext cx="971927" cy="4535308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871520CC-7FCA-FECD-70A4-FABEBFCEE6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-15530811" y="2156075"/>
            <a:ext cx="4377858" cy="5243513"/>
          </a:xfrm>
          <a:prstGeom prst="rect">
            <a:avLst/>
          </a:prstGeom>
        </p:spPr>
      </p:pic>
      <p:pic>
        <p:nvPicPr>
          <p:cNvPr id="42" name="Picture 41" descr="Shape&#10;&#10;Description automatically generated">
            <a:extLst>
              <a:ext uri="{FF2B5EF4-FFF2-40B4-BE49-F238E27FC236}">
                <a16:creationId xmlns:a16="http://schemas.microsoft.com/office/drawing/2014/main" id="{F89FB5BA-296B-D603-A08B-66FE2EE646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0178" y="1114200"/>
            <a:ext cx="4682944" cy="38847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4D99A53-F070-2C2F-2F58-39434B9C8BF1}"/>
              </a:ext>
            </a:extLst>
          </p:cNvPr>
          <p:cNvSpPr txBox="1"/>
          <p:nvPr/>
        </p:nvSpPr>
        <p:spPr>
          <a:xfrm>
            <a:off x="7122414" y="1600749"/>
            <a:ext cx="3414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Engravers MT" panose="02090707080505020304" pitchFamily="18" charset="77"/>
              </a:rPr>
              <a:t>Welcome To My Website !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E2BB0C-BA8B-98DF-C0C8-D9A90DBA9EA0}"/>
              </a:ext>
            </a:extLst>
          </p:cNvPr>
          <p:cNvSpPr txBox="1"/>
          <p:nvPr/>
        </p:nvSpPr>
        <p:spPr>
          <a:xfrm>
            <a:off x="6822958" y="1447534"/>
            <a:ext cx="3701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Engravers MT" panose="02090707080505020304" pitchFamily="18" charset="77"/>
              </a:rPr>
              <a:t>The portal brought the characters to the website. Let’s first explore animation history…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EFCFD-95F8-F197-5B0A-E15C8CF9A601}"/>
              </a:ext>
            </a:extLst>
          </p:cNvPr>
          <p:cNvSpPr txBox="1"/>
          <p:nvPr/>
        </p:nvSpPr>
        <p:spPr>
          <a:xfrm>
            <a:off x="6846326" y="1406674"/>
            <a:ext cx="37904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Engravers MT" panose="02090707080505020304" pitchFamily="18" charset="77"/>
              </a:rPr>
              <a:t>THEN CLICK ON THE NAVIGATION BUTTON  TO SEE MY FAVOURITE ANIMATED MOVIES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65006-90E5-C7FB-7662-282F406960DB}"/>
              </a:ext>
            </a:extLst>
          </p:cNvPr>
          <p:cNvSpPr txBox="1"/>
          <p:nvPr/>
        </p:nvSpPr>
        <p:spPr>
          <a:xfrm>
            <a:off x="10814956" y="236373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Algerian" panose="04020705040A02060702" pitchFamily="82" charset="0"/>
              </a:rPr>
              <a:t>kpeter72</a:t>
            </a:r>
          </a:p>
        </p:txBody>
      </p:sp>
    </p:spTree>
    <p:extLst>
      <p:ext uri="{BB962C8B-B14F-4D97-AF65-F5344CB8AC3E}">
        <p14:creationId xmlns:p14="http://schemas.microsoft.com/office/powerpoint/2010/main" val="372354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1.27904 0.0011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945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6928 -0.00255 L 1.49258 0.0210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159" y="11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95833E-6 3.7037E-6 L 1.66172 0.00069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86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25E-6 4.44444E-6 L 1.98112 0.00925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49" y="46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07407E-6 L 2.04245 0.0301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122" y="150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8.33333E-7 2.22222E-6 L 1.61341 0.08472 " pathEditMode="relative" rAng="0" ptsTypes="AA">
                                      <p:cBhvr>
                                        <p:cTn id="16" dur="6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677" y="42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1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5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4" grpId="1"/>
      <p:bldP spid="44" grpId="2"/>
      <p:bldP spid="2" grpId="0"/>
      <p:bldP spid="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34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Algerian</vt:lpstr>
      <vt:lpstr>Arial</vt:lpstr>
      <vt:lpstr>Calibri</vt:lpstr>
      <vt:lpstr>Calibri Light</vt:lpstr>
      <vt:lpstr>Engravers MT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Kalen Peterson</dc:creator>
  <cp:lastModifiedBy>Kalen Peterson</cp:lastModifiedBy>
  <cp:revision>75</cp:revision>
  <dcterms:created xsi:type="dcterms:W3CDTF">2022-11-17T05:01:00Z</dcterms:created>
  <dcterms:modified xsi:type="dcterms:W3CDTF">2022-11-17T22:56:52Z</dcterms:modified>
</cp:coreProperties>
</file>